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3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4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1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9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7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5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5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6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9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0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6277A-B84E-410A-9D74-22D7E22A5DDF}" type="datetimeFigureOut">
              <a:rPr lang="en-US" smtClean="0"/>
              <a:t>3/26/2016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362EF-8960-475E-8A03-B7160315A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2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73" y="1728581"/>
            <a:ext cx="12225573" cy="435683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0640876" y="184266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955046" y="5532852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052534" y="5193126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20443" y="3465936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44714" y="2998578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32290" y="1935169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577255" y="1847115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093902" y="2422842"/>
            <a:ext cx="533400" cy="34099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57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Gilchrist</dc:creator>
  <cp:lastModifiedBy>Lee Gilchrist</cp:lastModifiedBy>
  <cp:revision>4</cp:revision>
  <dcterms:created xsi:type="dcterms:W3CDTF">2016-03-26T14:52:32Z</dcterms:created>
  <dcterms:modified xsi:type="dcterms:W3CDTF">2016-03-26T15:33:56Z</dcterms:modified>
</cp:coreProperties>
</file>